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13"/>
  </p:handoutMasterIdLst>
  <p:sldIdLst>
    <p:sldId id="375" r:id="rId2"/>
    <p:sldId id="425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3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QA-13-06/QA-13-06/blob/main/%D7%9E%D7%A6%D7%92%D7%95%D7%AA/L2-first-test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A-13-06/QA-13-0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5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מהו מחשב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יחידות המחשב המרכזיות הן: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יחידת עיבוד מרכזית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central processing unit) CPU -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). יחידה זו עושה את כל פעולות ה"חשיבה" שעושה המחשב.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זיכרון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e-IL" dirty="0">
                <a:latin typeface="Arial" panose="020B0604020202020204" pitchFamily="34" charset="0"/>
              </a:rPr>
              <a:t>בזיכרון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נשמרים הדברים הבאים: המידע שבו משתמש המחשב, תכנות המחשב ותוצאות ביניים של תהליכי עיבוד.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אמצעי אחסון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שמירת נתונים לאורך הזמן.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אמצעי קלט/פלט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input/output devices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 אמצעי הקלט פלט הם הציוד ההיקפי המחובר למחשב.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לוח אם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Mother Board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 תפקיד לוח האם הוא לספק תקשורת בין חלקי המחשב השונים, וכן לספק מתח חשמלי לרכיבי המחשב השונים.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64419" y="2284635"/>
            <a:ext cx="4334213" cy="367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38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1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לפני שנתחיל – טסט קטן, עד כמה יש לכם את זה?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לחץ לפתיחת טסט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92623" y="2333328"/>
            <a:ext cx="5400350" cy="295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533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973510" y="1889760"/>
            <a:ext cx="5788184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תוכנות שימושיות</a:t>
            </a:r>
          </a:p>
          <a:p>
            <a:pPr algn="r" rtl="1">
              <a:lnSpc>
                <a:spcPct val="150000"/>
              </a:lnSpc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בנוסף לכל הכלים שנלמד בקורס, יש מספר תוכנות שהם תמיד על המדף של איש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עורך טקסט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Word, Notepad, Acrobat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עורך טבלאות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דפדפן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Chrome, Firefox, Edge, Opera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עבודה עם עריכת מסך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Snipping Tool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63838" y="3246926"/>
            <a:ext cx="4255093" cy="182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57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</a:t>
            </a: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הקובץ ה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Excel-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של השיעור ועשו עריכה: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תדגישו את השורה הראשונה (אפשר גם בעזרת צבע)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תקפיאו את השורה הראשונה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תגדירו גלישת טקסט, כדי שנוכל לראות את כל הטבלה ללא גלילה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תסדרו תצוגת להדפסה עם גבולות של משבצות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הפכו את הטבלה לטבלה החכמה המאפשר לעשות מיון לפי עמודות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תשתמשו בכלי חיתוך, כדי להוסיף לקובץ אקסל תמונת חיתוך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* תוסיפו טבלה מסכמת שתציג כמות הבאגים לפי החומרה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392623" y="3136546"/>
            <a:ext cx="5400350" cy="135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73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973510" y="1889760"/>
            <a:ext cx="5788184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כלי בדיקה של הדפדפן</a:t>
            </a:r>
          </a:p>
          <a:p>
            <a:pPr algn="r" rtl="1">
              <a:lnSpc>
                <a:spcPct val="150000"/>
              </a:lnSpc>
            </a:pP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נכון להיום הדפדפן אינו רק כלי לצפייה באתרי ה-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, אלה גם כלי חזק לבדיקות ועריכה.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במהלך הקורס נשתמש בדפדפן (בעיקר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לצורך ביצוע בדיקות מגוונות.</a:t>
            </a:r>
          </a:p>
          <a:p>
            <a:pPr algn="r" rtl="1">
              <a:lnSpc>
                <a:spcPct val="150000"/>
              </a:lnSpc>
            </a:pP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איך נכנסים ועושים בדיקה?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אפשר להשתמש בלחיצה על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F12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או לחיצה ימנית על אזור בדף האינטרנט ובחירה של "בדיקה"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079579" y="3246926"/>
            <a:ext cx="1823611" cy="182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8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תרגיל 3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פתחו את דף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האינטרנט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תנסו לעשות עריכה של הטקסטים (האם נשמר?)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תשנו את הצבעים של האלמנטים (כותרת)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בדקו איך נראה הדף במובייל, טבלת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בדקו מהיכן מקור של הקובץ, מה הביצועים של המערכת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האם </a:t>
            </a:r>
            <a:r>
              <a:rPr lang="he-IL">
                <a:latin typeface="Arial" panose="020B0604020202020204" pitchFamily="34" charset="0"/>
                <a:cs typeface="Arial" panose="020B0604020202020204" pitchFamily="34" charset="0"/>
              </a:rPr>
              <a:t>אתר מאובטח?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האם אתם מזהים באגים?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00EE3C7-C530-20A7-B241-82814A72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802133" y="3136546"/>
            <a:ext cx="2581331" cy="135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301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מהו מחשב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המחשב הוא מערכת אלקטרונית הקולטת נתונים, מעבדת אותם, ופולטת מידע הנוצר בתהליך העיבוד.</a:t>
            </a: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ניתן לחלק את מערכת המחשב לשני תחומים עיקריים: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חומרה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- הרכיבים הפיסיים של המחשב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תוכנה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- אוסף של תוכנות מחשב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5111" y="2758196"/>
            <a:ext cx="4852830" cy="27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מהו מחשב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במחשב מוצגים הנתונים על המסך בסימנים המוכרים למשתמש: ספרות, אותיות, סימנים מיוחדים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או ציורים. מידע זה מיוצג ביחידות הזיכרון לאכסון נתונים בעזרת שני מצבי מתח. כאשר אין מתח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המידע הוא אפס (0) וכאשר יש מתח המידע הוא אחד (1).</a:t>
            </a: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יחידת המידע הבסיסית המייצגת אפס או אחד 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סיבית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ובאנגלית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ליחידה הכוללת שמונה סיביות קוראים 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בית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ובאנגלית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בעזרת יחידת זיכרון המורכבת משמונה סיביות ניתן לתאר מצבים שונים, יחידה זו יכולה לייצג את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כל הספרות והאותיות במחשב 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26790" y="2454086"/>
            <a:ext cx="3683238" cy="33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A21D7A-BE8A-3A7F-3B08-AC74DE1F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23867" b="410"/>
          <a:stretch/>
        </p:blipFill>
        <p:spPr bwMode="auto">
          <a:xfrm>
            <a:off x="4610028" y="3206863"/>
            <a:ext cx="3226465" cy="18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7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מושגי יסוד מעולם המחשבים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5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מהו מחשב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כדי להשתמש במחשב יש לתת לו את סדרת הפעולות שרוצים שהוא יבצע. לסדרת פעולות כזאת המיועדת למטרה מסוימת קוראים "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תוכנת מחשב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".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התוכנה צריכה להיות בשפה שהמחשב מבין.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כשמדליקים את המחשב מופעלת תוכנה בסיסית שנקראת "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מערכת ההפעלה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" שמאוחסנת על הדיסק הקשיח של המחשב.</a:t>
            </a:r>
          </a:p>
          <a:p>
            <a:pPr algn="r" rtl="1">
              <a:lnSpc>
                <a:spcPct val="150000"/>
              </a:lnSpc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מערכת ההפעלה היא התוכנה המתווכת בין חלקי החומרה של המחשב לבין תוכנות אחרות וגם בין המשתמש במחשב.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933176" y="2497496"/>
            <a:ext cx="2196700" cy="325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556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1346</TotalTime>
  <Words>604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מושגי יסוד מעולם המחשבים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14</cp:revision>
  <dcterms:created xsi:type="dcterms:W3CDTF">2022-03-07T11:44:47Z</dcterms:created>
  <dcterms:modified xsi:type="dcterms:W3CDTF">2023-02-12T14:26:24Z</dcterms:modified>
</cp:coreProperties>
</file>